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3"/>
    <p:sldMasterId id="2147484069" r:id="rId4"/>
    <p:sldMasterId id="2147484043" r:id="rId5"/>
    <p:sldMasterId id="2147484095" r:id="rId6"/>
  </p:sldMasterIdLst>
  <p:notesMasterIdLst>
    <p:notesMasterId r:id="rId9"/>
  </p:notesMasterIdLst>
  <p:handoutMasterIdLst>
    <p:handoutMasterId r:id="rId10"/>
  </p:handoutMasterIdLst>
  <p:sldIdLst>
    <p:sldId id="363" r:id="rId7"/>
    <p:sldId id="364" r:id="rId8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9F9F9"/>
    <a:srgbClr val="8AACC9"/>
    <a:srgbClr val="B1DFC5"/>
    <a:srgbClr val="F4DBAD"/>
    <a:srgbClr val="FCC8C2"/>
    <a:srgbClr val="F89284"/>
    <a:srgbClr val="E8B75D"/>
    <a:srgbClr val="FF7403"/>
    <a:srgbClr val="18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5" autoAdjust="0"/>
    <p:restoredTop sz="97043"/>
  </p:normalViewPr>
  <p:slideViewPr>
    <p:cSldViewPr snapToGrid="0" snapToObjects="1">
      <p:cViewPr varScale="1">
        <p:scale>
          <a:sx n="82" d="100"/>
          <a:sy n="82" d="100"/>
        </p:scale>
        <p:origin x="86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4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12.2.2024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12.2.2024.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emf"/><Relationship Id="rId7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emf"/><Relationship Id="rId7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8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12.emf"/><Relationship Id="rId4" Type="http://schemas.openxmlformats.org/officeDocument/2006/relationships/image" Target="../media/image1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27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27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emf"/><Relationship Id="rId11" Type="http://schemas.openxmlformats.org/officeDocument/2006/relationships/image" Target="../media/image35.emf"/><Relationship Id="rId5" Type="http://schemas.openxmlformats.org/officeDocument/2006/relationships/image" Target="../media/image12.emf"/><Relationship Id="rId10" Type="http://schemas.openxmlformats.org/officeDocument/2006/relationships/image" Target="../media/image34.emf"/><Relationship Id="rId4" Type="http://schemas.openxmlformats.org/officeDocument/2006/relationships/image" Target="../media/image30.emf"/><Relationship Id="rId9" Type="http://schemas.openxmlformats.org/officeDocument/2006/relationships/image" Target="../media/image33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18" Type="http://schemas.openxmlformats.org/officeDocument/2006/relationships/image" Target="../media/image62.emf"/><Relationship Id="rId3" Type="http://schemas.openxmlformats.org/officeDocument/2006/relationships/image" Target="../media/image48.emf"/><Relationship Id="rId21" Type="http://schemas.openxmlformats.org/officeDocument/2006/relationships/image" Target="../media/image65.jpeg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17" Type="http://schemas.openxmlformats.org/officeDocument/2006/relationships/image" Target="../media/image61.emf"/><Relationship Id="rId2" Type="http://schemas.openxmlformats.org/officeDocument/2006/relationships/image" Target="../media/image47.emf"/><Relationship Id="rId16" Type="http://schemas.openxmlformats.org/officeDocument/2006/relationships/image" Target="../media/image60.emf"/><Relationship Id="rId20" Type="http://schemas.openxmlformats.org/officeDocument/2006/relationships/image" Target="../media/image64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24" Type="http://schemas.openxmlformats.org/officeDocument/2006/relationships/image" Target="../media/image68.jpeg"/><Relationship Id="rId5" Type="http://schemas.openxmlformats.org/officeDocument/2006/relationships/image" Target="../media/image49.emf"/><Relationship Id="rId15" Type="http://schemas.openxmlformats.org/officeDocument/2006/relationships/image" Target="../media/image59.emf"/><Relationship Id="rId23" Type="http://schemas.openxmlformats.org/officeDocument/2006/relationships/image" Target="../media/image67.jpeg"/><Relationship Id="rId10" Type="http://schemas.openxmlformats.org/officeDocument/2006/relationships/image" Target="../media/image54.emf"/><Relationship Id="rId19" Type="http://schemas.openxmlformats.org/officeDocument/2006/relationships/image" Target="../media/image63.emf"/><Relationship Id="rId4" Type="http://schemas.openxmlformats.org/officeDocument/2006/relationships/image" Target="../media/image1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Relationship Id="rId22" Type="http://schemas.openxmlformats.org/officeDocument/2006/relationships/image" Target="../media/image6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AC63FE1-55B6-76DF-87AF-9835DB9FEB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833FD-9EA0-D305-F033-FE9EA81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5CDAF7-E17B-116B-2B7F-A198127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56146F0-53D8-C590-5E4E-34E71D9E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361BF-2253-B090-7066-63ECBCBF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ECEDD2-4583-A159-0A50-9E85946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650B902-3E18-604F-2C43-B5DAEE5CF1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870C83-EE11-7C65-3710-D02DE11854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3140B3-C327-EDD5-D016-CCEFD6BDB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907927-A69E-E15E-9CFC-66590FB83D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66B43-6461-92DA-8A7D-29BFDDDAC5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EBD30-78C6-8933-7234-81A4B68D35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5954E-4404-4449-A1DA-6E1649FAB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800718-6418-BDB6-73F5-94F9F51F83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4144B-8D84-263C-5CF2-A0B8DF257C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94022"/>
            <a:ext cx="4572871" cy="4436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27172"/>
            <a:ext cx="2190682" cy="4703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293429"/>
            <a:ext cx="4651642" cy="52299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5026ABA-700A-3C99-CB19-DAACC04CC16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413B2B5-E6FF-D923-B286-E757DEE720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B3590FF-8289-5043-7530-287C7372396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0849D-98C2-0250-E43A-FF65DED2C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84B12-233D-6C94-D818-5A5771BC5A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AC29A-9C15-311F-FE03-44D2C6F4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E8486-0EE3-E15E-01B5-EBDC736BE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2CF2-D81D-38ED-A568-53A982949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D19EF-7BB1-D768-C46D-866D06D5C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523C4-567D-C82F-46C3-BC956AE953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A80A-8733-9160-77D8-D0C09D1FC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1504-0A27-1AA1-E439-EAFDA354A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389B9-AFC0-F9D6-D033-C74B9A7C74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703165"/>
            <a:ext cx="3266352" cy="3672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D65C1-A1D2-1C99-6665-CC5526263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0C04A-2A48-697B-873C-B9B1137CEA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5F2C8-174E-2CAF-4024-9C30CEAB33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9462-58A7-0C5C-E5F7-D422BCD20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9851-3655-BBF4-5043-6A2A116544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244A8-44AE-F5E9-CC7A-C88C314D40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D984C-A7AD-B042-2AD3-C048FF60A1D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660785" y="6361445"/>
            <a:ext cx="1105015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062" r:id="rId13"/>
    <p:sldLayoutId id="2147484031" r:id="rId14"/>
    <p:sldLayoutId id="2147484058" r:id="rId15"/>
    <p:sldLayoutId id="2147484063" r:id="rId16"/>
    <p:sldLayoutId id="2147484060" r:id="rId17"/>
    <p:sldLayoutId id="21474840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FE41C-D4B9-B932-CC41-E3EAEC8C4F8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60784" y="6357677"/>
            <a:ext cx="1112400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93E3398F-3F7A-C609-0CC5-2111E484E0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2015" y="1413164"/>
            <a:ext cx="8314508" cy="3733859"/>
          </a:xfrm>
        </p:spPr>
        <p:txBody>
          <a:bodyPr/>
          <a:lstStyle/>
          <a:p>
            <a:r>
              <a:rPr lang="fi-FI" dirty="0"/>
              <a:t>Valitse vuodeksi 2023</a:t>
            </a:r>
          </a:p>
          <a:p>
            <a:r>
              <a:rPr lang="fi-FI" dirty="0"/>
              <a:t>Valitse Maatila-valikon kautta Hakemukset ja asiakirjat</a:t>
            </a:r>
          </a:p>
          <a:p>
            <a:r>
              <a:rPr lang="fi-FI" dirty="0"/>
              <a:t>Klikkaa sinistä linkkiä</a:t>
            </a:r>
          </a:p>
        </p:txBody>
      </p:sp>
      <p:sp>
        <p:nvSpPr>
          <p:cNvPr id="17" name="Otsikko 16">
            <a:extLst>
              <a:ext uri="{FF2B5EF4-FFF2-40B4-BE49-F238E27FC236}">
                <a16:creationId xmlns:a16="http://schemas.microsoft.com/office/drawing/2014/main" id="{0395D283-238C-30E9-6AE0-0B2E8E3C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354340"/>
            <a:ext cx="11314546" cy="785813"/>
          </a:xfrm>
        </p:spPr>
        <p:txBody>
          <a:bodyPr>
            <a:normAutofit/>
          </a:bodyPr>
          <a:lstStyle/>
          <a:p>
            <a:r>
              <a:rPr lang="fi-FI" dirty="0"/>
              <a:t>Palautetun syysilmoituksen tarkastelu </a:t>
            </a:r>
            <a:r>
              <a:rPr lang="fi-FI" dirty="0" err="1"/>
              <a:t>Vipussa</a:t>
            </a:r>
            <a:r>
              <a:rPr lang="fi-FI" dirty="0"/>
              <a:t> 12.2.2024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0BBD18-69C2-55A3-9DCA-EAA16BCF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3" y="1580657"/>
            <a:ext cx="3201360" cy="454257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1779590-3D00-9342-F213-269AE33EF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15" y="3004648"/>
            <a:ext cx="8632662" cy="30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746F55-43D3-95AF-B63C-4699B058E8D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fi-FI" dirty="0"/>
              <a:t>Voit tehdä perumisia ja muutoksia ilmoittamalla niistä kirjallisesti vapaamuotoisesti esim. sähköpostilla (maaseututoimi@vehmaa.fi) 14.3.2024 saakka</a:t>
            </a:r>
          </a:p>
          <a:p>
            <a:r>
              <a:rPr lang="fi-FI" dirty="0"/>
              <a:t>Tämän jälkeen muutoksia ja perumisia voi tehdä </a:t>
            </a:r>
            <a:r>
              <a:rPr lang="fi-FI" dirty="0" err="1"/>
              <a:t>Vipussa</a:t>
            </a:r>
            <a:r>
              <a:rPr lang="fi-FI" dirty="0"/>
              <a:t> 23.5.2024 klo 23.59 mennessä</a:t>
            </a:r>
          </a:p>
          <a:p>
            <a:r>
              <a:rPr lang="fi-FI" dirty="0"/>
              <a:t>Otathan huomioon, </a:t>
            </a:r>
            <a:r>
              <a:rPr lang="fi-FI"/>
              <a:t>että muutoksia </a:t>
            </a:r>
            <a:r>
              <a:rPr lang="fi-FI" dirty="0"/>
              <a:t>voi tehdä ainoastaan vähimmäismaanpeitteen ja talviaikaisen kasvipeitteen osalta</a:t>
            </a:r>
          </a:p>
          <a:p>
            <a:r>
              <a:rPr lang="fi-FI" dirty="0"/>
              <a:t>Valumavesille, kiertotaloudelle ja vaihtoehtoisille kasvinsuojelumenetelmille ei ole säädetty muutosaikaa, mutta voit kuitenkin perua hakemasi toimenpiteen tarvittaessa vapaamuotoisella ilmoituksella. 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A63F56E-7CDE-1761-3438-91BC7FB0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2023 syysilmoituksen muuttaminen</a:t>
            </a:r>
          </a:p>
        </p:txBody>
      </p:sp>
    </p:spTree>
    <p:extLst>
      <p:ext uri="{BB962C8B-B14F-4D97-AF65-F5344CB8AC3E}">
        <p14:creationId xmlns:p14="http://schemas.microsoft.com/office/powerpoint/2010/main" val="2082455936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1AE0FE23D6459113E48C7AFF170E" ma:contentTypeVersion="10" ma:contentTypeDescription="Create a new document." ma:contentTypeScope="" ma:versionID="87d9173894724cc144633b1646d8d4ff">
  <xsd:schema xmlns:xsd="http://www.w3.org/2001/XMLSchema" xmlns:xs="http://www.w3.org/2001/XMLSchema" xmlns:p="http://schemas.microsoft.com/office/2006/metadata/properties" xmlns:ns2="0123031f-e947-4b25-8dfc-c4abd861bdf2" xmlns:ns3="96dd3c4d-fbd0-4b9a-88ac-301973ed0ddc" targetNamespace="http://schemas.microsoft.com/office/2006/metadata/properties" ma:root="true" ma:fieldsID="665849f6b76df3920c2d989a2e196a4b" ns2:_="" ns3:_="">
    <xsd:import namespace="0123031f-e947-4b25-8dfc-c4abd861bdf2"/>
    <xsd:import namespace="96dd3c4d-fbd0-4b9a-88ac-301973ed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031f-e947-4b25-8dfc-c4abd861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3c4d-fbd0-4b9a-88ac-301973ed0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3E8508-7A8D-4FD6-B7FA-BA0B8466B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3031f-e947-4b25-8dfc-c4abd861bdf2"/>
    <ds:schemaRef ds:uri="96dd3c4d-fbd0-4b9a-88ac-301973ed0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3243</TotalTime>
  <Words>87</Words>
  <Application>Microsoft Office PowerPoint</Application>
  <PresentationFormat>Laajakuva</PresentationFormat>
  <Paragraphs>9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9" baseType="lpstr">
      <vt:lpstr>Arial</vt:lpstr>
      <vt:lpstr>Calibri</vt:lpstr>
      <vt:lpstr>Tahoma</vt:lpstr>
      <vt:lpstr>Sisältökalvot</vt:lpstr>
      <vt:lpstr>Sisältökalvot - Ei alareunaa</vt:lpstr>
      <vt:lpstr>Kannet, välikalvot, loppukalvot</vt:lpstr>
      <vt:lpstr>Graafiset elementit</vt:lpstr>
      <vt:lpstr>Palautetun syysilmoituksen tarkastelu Vipussa 12.2.2024</vt:lpstr>
      <vt:lpstr>2023 syysilmoituksen muuttaminen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Tulosviestintä 2022</dc:title>
  <dc:creator>Nivukoski Emilia (Ruokavirasto)</dc:creator>
  <cp:lastModifiedBy>Turkka Heikkilä</cp:lastModifiedBy>
  <cp:revision>113</cp:revision>
  <cp:lastPrinted>2018-08-24T13:32:20Z</cp:lastPrinted>
  <dcterms:created xsi:type="dcterms:W3CDTF">2022-04-05T10:40:53Z</dcterms:created>
  <dcterms:modified xsi:type="dcterms:W3CDTF">2024-02-12T08:06:24Z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